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5846"/>
  </p:normalViewPr>
  <p:slideViewPr>
    <p:cSldViewPr snapToGrid="0">
      <p:cViewPr varScale="1">
        <p:scale>
          <a:sx n="104" d="100"/>
          <a:sy n="104" d="100"/>
        </p:scale>
        <p:origin x="2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ABEBC-5155-0245-AF64-4BBB9EAD4D21}" type="doc">
      <dgm:prSet loTypeId="urn:microsoft.com/office/officeart/2005/8/layout/process1" loCatId="" qsTypeId="urn:microsoft.com/office/officeart/2005/8/quickstyle/simple1" qsCatId="simple" csTypeId="urn:microsoft.com/office/officeart/2005/8/colors/accent5_2" csCatId="accent5" phldr="1"/>
      <dgm:spPr/>
    </dgm:pt>
    <dgm:pt modelId="{2BFBB353-6BB7-3A4C-857A-1EFABD0A81F6}">
      <dgm:prSet phldrT="[Text]"/>
      <dgm:spPr/>
      <dgm:t>
        <a:bodyPr/>
        <a:lstStyle/>
        <a:p>
          <a:r>
            <a:rPr lang="en-US" dirty="0"/>
            <a:t>Get the app</a:t>
          </a:r>
        </a:p>
      </dgm:t>
    </dgm:pt>
    <dgm:pt modelId="{E50D62CC-A772-0D4B-9BC8-8BBE2F03012E}" type="parTrans" cxnId="{F9E9B7B2-72F6-9042-8047-7CF04C3DB872}">
      <dgm:prSet/>
      <dgm:spPr/>
      <dgm:t>
        <a:bodyPr/>
        <a:lstStyle/>
        <a:p>
          <a:endParaRPr lang="en-US"/>
        </a:p>
      </dgm:t>
    </dgm:pt>
    <dgm:pt modelId="{134AE2AA-A28A-044C-BBAD-73EE5793366A}" type="sibTrans" cxnId="{F9E9B7B2-72F6-9042-8047-7CF04C3DB872}">
      <dgm:prSet/>
      <dgm:spPr/>
      <dgm:t>
        <a:bodyPr/>
        <a:lstStyle/>
        <a:p>
          <a:endParaRPr lang="en-US"/>
        </a:p>
      </dgm:t>
    </dgm:pt>
    <dgm:pt modelId="{46F2AF23-EE3D-984D-A64A-4E448B20AF72}">
      <dgm:prSet phldrT="[Text]"/>
      <dgm:spPr/>
      <dgm:t>
        <a:bodyPr/>
        <a:lstStyle/>
        <a:p>
          <a:r>
            <a:rPr lang="en-US" dirty="0"/>
            <a:t>Create an account</a:t>
          </a:r>
        </a:p>
      </dgm:t>
    </dgm:pt>
    <dgm:pt modelId="{89082092-5C40-B54A-A8A2-5B18465C500C}" type="parTrans" cxnId="{6E749269-5E35-384B-8A72-6E1E76E33CA7}">
      <dgm:prSet/>
      <dgm:spPr/>
      <dgm:t>
        <a:bodyPr/>
        <a:lstStyle/>
        <a:p>
          <a:endParaRPr lang="en-US"/>
        </a:p>
      </dgm:t>
    </dgm:pt>
    <dgm:pt modelId="{B07D232A-CFB5-C544-807D-84D869208FF7}" type="sibTrans" cxnId="{6E749269-5E35-384B-8A72-6E1E76E33CA7}">
      <dgm:prSet/>
      <dgm:spPr/>
      <dgm:t>
        <a:bodyPr/>
        <a:lstStyle/>
        <a:p>
          <a:endParaRPr lang="en-US"/>
        </a:p>
      </dgm:t>
    </dgm:pt>
    <dgm:pt modelId="{C2EB90BD-1830-434C-9260-EE2306A62DBB}">
      <dgm:prSet phldrT="[Text]"/>
      <dgm:spPr/>
      <dgm:t>
        <a:bodyPr/>
        <a:lstStyle/>
        <a:p>
          <a:r>
            <a:rPr lang="en-US" dirty="0"/>
            <a:t>Load your canvass</a:t>
          </a:r>
        </a:p>
      </dgm:t>
    </dgm:pt>
    <dgm:pt modelId="{16F17D6F-90A1-AD4D-927C-544891A89D5E}" type="parTrans" cxnId="{2C772806-12BD-FF4A-A96C-689BB92DC05F}">
      <dgm:prSet/>
      <dgm:spPr/>
      <dgm:t>
        <a:bodyPr/>
        <a:lstStyle/>
        <a:p>
          <a:endParaRPr lang="en-US"/>
        </a:p>
      </dgm:t>
    </dgm:pt>
    <dgm:pt modelId="{88166A70-F73E-9A4E-8224-974A756EE417}" type="sibTrans" cxnId="{2C772806-12BD-FF4A-A96C-689BB92DC05F}">
      <dgm:prSet/>
      <dgm:spPr/>
      <dgm:t>
        <a:bodyPr/>
        <a:lstStyle/>
        <a:p>
          <a:endParaRPr lang="en-US"/>
        </a:p>
      </dgm:t>
    </dgm:pt>
    <dgm:pt modelId="{5FD53247-5ED8-3840-BE5A-E3610E17AAE9}">
      <dgm:prSet phldrT="[Text]"/>
      <dgm:spPr/>
      <dgm:t>
        <a:bodyPr/>
        <a:lstStyle/>
        <a:p>
          <a:r>
            <a:rPr lang="en-US" dirty="0"/>
            <a:t>Have a conversation</a:t>
          </a:r>
        </a:p>
      </dgm:t>
    </dgm:pt>
    <dgm:pt modelId="{123C7A51-AAF4-F64A-ADF8-41EC24CF104A}" type="parTrans" cxnId="{79D2314A-797A-3446-B7DF-BCAAB2450059}">
      <dgm:prSet/>
      <dgm:spPr/>
      <dgm:t>
        <a:bodyPr/>
        <a:lstStyle/>
        <a:p>
          <a:endParaRPr lang="en-US"/>
        </a:p>
      </dgm:t>
    </dgm:pt>
    <dgm:pt modelId="{75BFB34D-8E15-BF48-BB99-14D5713D94AD}" type="sibTrans" cxnId="{79D2314A-797A-3446-B7DF-BCAAB2450059}">
      <dgm:prSet/>
      <dgm:spPr/>
      <dgm:t>
        <a:bodyPr/>
        <a:lstStyle/>
        <a:p>
          <a:endParaRPr lang="en-US"/>
        </a:p>
      </dgm:t>
    </dgm:pt>
    <dgm:pt modelId="{F95B5345-689E-D44A-8577-88839A6E3352}">
      <dgm:prSet phldrT="[Text]"/>
      <dgm:spPr/>
      <dgm:t>
        <a:bodyPr/>
        <a:lstStyle/>
        <a:p>
          <a:r>
            <a:rPr lang="en-US" dirty="0"/>
            <a:t>Finish your shift</a:t>
          </a:r>
        </a:p>
      </dgm:t>
    </dgm:pt>
    <dgm:pt modelId="{DAEC2DB6-2F77-A740-AD84-3C2BF2619C26}" type="parTrans" cxnId="{C8B042D0-8E49-8B4E-B252-92C1BF4B4454}">
      <dgm:prSet/>
      <dgm:spPr/>
      <dgm:t>
        <a:bodyPr/>
        <a:lstStyle/>
        <a:p>
          <a:endParaRPr lang="en-US"/>
        </a:p>
      </dgm:t>
    </dgm:pt>
    <dgm:pt modelId="{98EBF765-E5CE-AC41-A576-8AF41C444995}" type="sibTrans" cxnId="{C8B042D0-8E49-8B4E-B252-92C1BF4B4454}">
      <dgm:prSet/>
      <dgm:spPr/>
      <dgm:t>
        <a:bodyPr/>
        <a:lstStyle/>
        <a:p>
          <a:endParaRPr lang="en-US"/>
        </a:p>
      </dgm:t>
    </dgm:pt>
    <dgm:pt modelId="{998919C8-CDE4-D443-B50A-8FD950EBD30D}" type="pres">
      <dgm:prSet presAssocID="{643ABEBC-5155-0245-AF64-4BBB9EAD4D21}" presName="Name0" presStyleCnt="0">
        <dgm:presLayoutVars>
          <dgm:dir/>
          <dgm:resizeHandles val="exact"/>
        </dgm:presLayoutVars>
      </dgm:prSet>
      <dgm:spPr/>
    </dgm:pt>
    <dgm:pt modelId="{9C0720D3-CDC6-3A40-8895-89DFEC77A93A}" type="pres">
      <dgm:prSet presAssocID="{2BFBB353-6BB7-3A4C-857A-1EFABD0A81F6}" presName="node" presStyleLbl="node1" presStyleIdx="0" presStyleCnt="5">
        <dgm:presLayoutVars>
          <dgm:bulletEnabled val="1"/>
        </dgm:presLayoutVars>
      </dgm:prSet>
      <dgm:spPr/>
    </dgm:pt>
    <dgm:pt modelId="{7B68B39B-075E-114C-9DE5-DEA93CB5A27F}" type="pres">
      <dgm:prSet presAssocID="{134AE2AA-A28A-044C-BBAD-73EE5793366A}" presName="sibTrans" presStyleLbl="sibTrans2D1" presStyleIdx="0" presStyleCnt="4"/>
      <dgm:spPr/>
    </dgm:pt>
    <dgm:pt modelId="{DCF9E6B5-0115-F549-9C52-EB36B34E99DE}" type="pres">
      <dgm:prSet presAssocID="{134AE2AA-A28A-044C-BBAD-73EE5793366A}" presName="connectorText" presStyleLbl="sibTrans2D1" presStyleIdx="0" presStyleCnt="4"/>
      <dgm:spPr/>
    </dgm:pt>
    <dgm:pt modelId="{D78F88C2-00FF-6C4A-9445-E5E76F015D32}" type="pres">
      <dgm:prSet presAssocID="{46F2AF23-EE3D-984D-A64A-4E448B20AF72}" presName="node" presStyleLbl="node1" presStyleIdx="1" presStyleCnt="5">
        <dgm:presLayoutVars>
          <dgm:bulletEnabled val="1"/>
        </dgm:presLayoutVars>
      </dgm:prSet>
      <dgm:spPr/>
    </dgm:pt>
    <dgm:pt modelId="{3376769B-DF81-F646-8548-8C0B98840002}" type="pres">
      <dgm:prSet presAssocID="{B07D232A-CFB5-C544-807D-84D869208FF7}" presName="sibTrans" presStyleLbl="sibTrans2D1" presStyleIdx="1" presStyleCnt="4"/>
      <dgm:spPr/>
    </dgm:pt>
    <dgm:pt modelId="{9A6438BE-ED1A-D147-BC75-CA4FC684C368}" type="pres">
      <dgm:prSet presAssocID="{B07D232A-CFB5-C544-807D-84D869208FF7}" presName="connectorText" presStyleLbl="sibTrans2D1" presStyleIdx="1" presStyleCnt="4"/>
      <dgm:spPr/>
    </dgm:pt>
    <dgm:pt modelId="{998627E1-8175-6848-A619-D9F1CA71847D}" type="pres">
      <dgm:prSet presAssocID="{C2EB90BD-1830-434C-9260-EE2306A62DBB}" presName="node" presStyleLbl="node1" presStyleIdx="2" presStyleCnt="5">
        <dgm:presLayoutVars>
          <dgm:bulletEnabled val="1"/>
        </dgm:presLayoutVars>
      </dgm:prSet>
      <dgm:spPr/>
    </dgm:pt>
    <dgm:pt modelId="{078018C5-7BD4-D44E-95E7-F1221F3E9AA5}" type="pres">
      <dgm:prSet presAssocID="{88166A70-F73E-9A4E-8224-974A756EE417}" presName="sibTrans" presStyleLbl="sibTrans2D1" presStyleIdx="2" presStyleCnt="4"/>
      <dgm:spPr/>
    </dgm:pt>
    <dgm:pt modelId="{27F9D62E-7FDC-2C45-AF09-6C7EF4316681}" type="pres">
      <dgm:prSet presAssocID="{88166A70-F73E-9A4E-8224-974A756EE417}" presName="connectorText" presStyleLbl="sibTrans2D1" presStyleIdx="2" presStyleCnt="4"/>
      <dgm:spPr/>
    </dgm:pt>
    <dgm:pt modelId="{6782ACAA-A3AA-7A4C-8462-23AC09F2473D}" type="pres">
      <dgm:prSet presAssocID="{5FD53247-5ED8-3840-BE5A-E3610E17AAE9}" presName="node" presStyleLbl="node1" presStyleIdx="3" presStyleCnt="5">
        <dgm:presLayoutVars>
          <dgm:bulletEnabled val="1"/>
        </dgm:presLayoutVars>
      </dgm:prSet>
      <dgm:spPr/>
    </dgm:pt>
    <dgm:pt modelId="{F718032B-47DE-4842-8627-43547F0E5878}" type="pres">
      <dgm:prSet presAssocID="{75BFB34D-8E15-BF48-BB99-14D5713D94AD}" presName="sibTrans" presStyleLbl="sibTrans2D1" presStyleIdx="3" presStyleCnt="4"/>
      <dgm:spPr/>
    </dgm:pt>
    <dgm:pt modelId="{28FF9635-1670-C34A-A080-DE7C7156085E}" type="pres">
      <dgm:prSet presAssocID="{75BFB34D-8E15-BF48-BB99-14D5713D94AD}" presName="connectorText" presStyleLbl="sibTrans2D1" presStyleIdx="3" presStyleCnt="4"/>
      <dgm:spPr/>
    </dgm:pt>
    <dgm:pt modelId="{AE9856D1-67D8-164B-91E1-392547A7800E}" type="pres">
      <dgm:prSet presAssocID="{F95B5345-689E-D44A-8577-88839A6E3352}" presName="node" presStyleLbl="node1" presStyleIdx="4" presStyleCnt="5">
        <dgm:presLayoutVars>
          <dgm:bulletEnabled val="1"/>
        </dgm:presLayoutVars>
      </dgm:prSet>
      <dgm:spPr/>
    </dgm:pt>
  </dgm:ptLst>
  <dgm:cxnLst>
    <dgm:cxn modelId="{2C772806-12BD-FF4A-A96C-689BB92DC05F}" srcId="{643ABEBC-5155-0245-AF64-4BBB9EAD4D21}" destId="{C2EB90BD-1830-434C-9260-EE2306A62DBB}" srcOrd="2" destOrd="0" parTransId="{16F17D6F-90A1-AD4D-927C-544891A89D5E}" sibTransId="{88166A70-F73E-9A4E-8224-974A756EE417}"/>
    <dgm:cxn modelId="{9C68B80E-32CA-DC47-A450-A652BF8A3332}" type="presOf" srcId="{5FD53247-5ED8-3840-BE5A-E3610E17AAE9}" destId="{6782ACAA-A3AA-7A4C-8462-23AC09F2473D}" srcOrd="0" destOrd="0" presId="urn:microsoft.com/office/officeart/2005/8/layout/process1"/>
    <dgm:cxn modelId="{3A9DAC13-154C-1040-8275-57DA0FFDAE79}" type="presOf" srcId="{643ABEBC-5155-0245-AF64-4BBB9EAD4D21}" destId="{998919C8-CDE4-D443-B50A-8FD950EBD30D}" srcOrd="0" destOrd="0" presId="urn:microsoft.com/office/officeart/2005/8/layout/process1"/>
    <dgm:cxn modelId="{72E0BA1B-5A2B-DB48-AE99-083DEA7F61CA}" type="presOf" srcId="{B07D232A-CFB5-C544-807D-84D869208FF7}" destId="{3376769B-DF81-F646-8548-8C0B98840002}" srcOrd="0" destOrd="0" presId="urn:microsoft.com/office/officeart/2005/8/layout/process1"/>
    <dgm:cxn modelId="{C5109F2C-BD25-7D40-88AF-E5802A92E5DB}" type="presOf" srcId="{46F2AF23-EE3D-984D-A64A-4E448B20AF72}" destId="{D78F88C2-00FF-6C4A-9445-E5E76F015D32}" srcOrd="0" destOrd="0" presId="urn:microsoft.com/office/officeart/2005/8/layout/process1"/>
    <dgm:cxn modelId="{E5919633-C88B-F54A-BFC1-3A4D186DD7D5}" type="presOf" srcId="{2BFBB353-6BB7-3A4C-857A-1EFABD0A81F6}" destId="{9C0720D3-CDC6-3A40-8895-89DFEC77A93A}" srcOrd="0" destOrd="0" presId="urn:microsoft.com/office/officeart/2005/8/layout/process1"/>
    <dgm:cxn modelId="{B91ABA44-E25F-5A4E-B220-AA2D8E987917}" type="presOf" srcId="{75BFB34D-8E15-BF48-BB99-14D5713D94AD}" destId="{F718032B-47DE-4842-8627-43547F0E5878}" srcOrd="0" destOrd="0" presId="urn:microsoft.com/office/officeart/2005/8/layout/process1"/>
    <dgm:cxn modelId="{79D2314A-797A-3446-B7DF-BCAAB2450059}" srcId="{643ABEBC-5155-0245-AF64-4BBB9EAD4D21}" destId="{5FD53247-5ED8-3840-BE5A-E3610E17AAE9}" srcOrd="3" destOrd="0" parTransId="{123C7A51-AAF4-F64A-ADF8-41EC24CF104A}" sibTransId="{75BFB34D-8E15-BF48-BB99-14D5713D94AD}"/>
    <dgm:cxn modelId="{78CD3E53-FC75-1646-A641-262E365AD6F3}" type="presOf" srcId="{C2EB90BD-1830-434C-9260-EE2306A62DBB}" destId="{998627E1-8175-6848-A619-D9F1CA71847D}" srcOrd="0" destOrd="0" presId="urn:microsoft.com/office/officeart/2005/8/layout/process1"/>
    <dgm:cxn modelId="{6E749269-5E35-384B-8A72-6E1E76E33CA7}" srcId="{643ABEBC-5155-0245-AF64-4BBB9EAD4D21}" destId="{46F2AF23-EE3D-984D-A64A-4E448B20AF72}" srcOrd="1" destOrd="0" parTransId="{89082092-5C40-B54A-A8A2-5B18465C500C}" sibTransId="{B07D232A-CFB5-C544-807D-84D869208FF7}"/>
    <dgm:cxn modelId="{DCE6A772-09F2-FB4E-9B71-E99292380915}" type="presOf" srcId="{88166A70-F73E-9A4E-8224-974A756EE417}" destId="{27F9D62E-7FDC-2C45-AF09-6C7EF4316681}" srcOrd="1" destOrd="0" presId="urn:microsoft.com/office/officeart/2005/8/layout/process1"/>
    <dgm:cxn modelId="{21C3CE79-EDB3-1045-AA8E-AC61219E5840}" type="presOf" srcId="{F95B5345-689E-D44A-8577-88839A6E3352}" destId="{AE9856D1-67D8-164B-91E1-392547A7800E}" srcOrd="0" destOrd="0" presId="urn:microsoft.com/office/officeart/2005/8/layout/process1"/>
    <dgm:cxn modelId="{F9DD4B88-B09A-5349-84DF-FBAE1C686A47}" type="presOf" srcId="{134AE2AA-A28A-044C-BBAD-73EE5793366A}" destId="{7B68B39B-075E-114C-9DE5-DEA93CB5A27F}" srcOrd="0" destOrd="0" presId="urn:microsoft.com/office/officeart/2005/8/layout/process1"/>
    <dgm:cxn modelId="{34FEF88A-C93D-B64C-A4CE-91462AE8379D}" type="presOf" srcId="{88166A70-F73E-9A4E-8224-974A756EE417}" destId="{078018C5-7BD4-D44E-95E7-F1221F3E9AA5}" srcOrd="0" destOrd="0" presId="urn:microsoft.com/office/officeart/2005/8/layout/process1"/>
    <dgm:cxn modelId="{FDFADBA2-BEDD-8E42-86FF-82F1CFEEAFD1}" type="presOf" srcId="{B07D232A-CFB5-C544-807D-84D869208FF7}" destId="{9A6438BE-ED1A-D147-BC75-CA4FC684C368}" srcOrd="1" destOrd="0" presId="urn:microsoft.com/office/officeart/2005/8/layout/process1"/>
    <dgm:cxn modelId="{270194A6-E307-6C44-BD88-910E5AD8C9AC}" type="presOf" srcId="{75BFB34D-8E15-BF48-BB99-14D5713D94AD}" destId="{28FF9635-1670-C34A-A080-DE7C7156085E}" srcOrd="1" destOrd="0" presId="urn:microsoft.com/office/officeart/2005/8/layout/process1"/>
    <dgm:cxn modelId="{F9E9B7B2-72F6-9042-8047-7CF04C3DB872}" srcId="{643ABEBC-5155-0245-AF64-4BBB9EAD4D21}" destId="{2BFBB353-6BB7-3A4C-857A-1EFABD0A81F6}" srcOrd="0" destOrd="0" parTransId="{E50D62CC-A772-0D4B-9BC8-8BBE2F03012E}" sibTransId="{134AE2AA-A28A-044C-BBAD-73EE5793366A}"/>
    <dgm:cxn modelId="{C8B042D0-8E49-8B4E-B252-92C1BF4B4454}" srcId="{643ABEBC-5155-0245-AF64-4BBB9EAD4D21}" destId="{F95B5345-689E-D44A-8577-88839A6E3352}" srcOrd="4" destOrd="0" parTransId="{DAEC2DB6-2F77-A740-AD84-3C2BF2619C26}" sibTransId="{98EBF765-E5CE-AC41-A576-8AF41C444995}"/>
    <dgm:cxn modelId="{AE7D33E3-87C3-BB4B-9ED0-C1B94751958D}" type="presOf" srcId="{134AE2AA-A28A-044C-BBAD-73EE5793366A}" destId="{DCF9E6B5-0115-F549-9C52-EB36B34E99DE}" srcOrd="1" destOrd="0" presId="urn:microsoft.com/office/officeart/2005/8/layout/process1"/>
    <dgm:cxn modelId="{A08457DB-3BA6-AE4F-99C3-008D6EBAC1CD}" type="presParOf" srcId="{998919C8-CDE4-D443-B50A-8FD950EBD30D}" destId="{9C0720D3-CDC6-3A40-8895-89DFEC77A93A}" srcOrd="0" destOrd="0" presId="urn:microsoft.com/office/officeart/2005/8/layout/process1"/>
    <dgm:cxn modelId="{71AA21C9-4545-354D-A13C-92CB3AC40113}" type="presParOf" srcId="{998919C8-CDE4-D443-B50A-8FD950EBD30D}" destId="{7B68B39B-075E-114C-9DE5-DEA93CB5A27F}" srcOrd="1" destOrd="0" presId="urn:microsoft.com/office/officeart/2005/8/layout/process1"/>
    <dgm:cxn modelId="{16EE2809-F1AE-F94B-A953-232EB8A86553}" type="presParOf" srcId="{7B68B39B-075E-114C-9DE5-DEA93CB5A27F}" destId="{DCF9E6B5-0115-F549-9C52-EB36B34E99DE}" srcOrd="0" destOrd="0" presId="urn:microsoft.com/office/officeart/2005/8/layout/process1"/>
    <dgm:cxn modelId="{697BCE49-866C-F549-B618-1781B950D977}" type="presParOf" srcId="{998919C8-CDE4-D443-B50A-8FD950EBD30D}" destId="{D78F88C2-00FF-6C4A-9445-E5E76F015D32}" srcOrd="2" destOrd="0" presId="urn:microsoft.com/office/officeart/2005/8/layout/process1"/>
    <dgm:cxn modelId="{2BA0A895-D1C2-E646-B0A2-02DF8D470334}" type="presParOf" srcId="{998919C8-CDE4-D443-B50A-8FD950EBD30D}" destId="{3376769B-DF81-F646-8548-8C0B98840002}" srcOrd="3" destOrd="0" presId="urn:microsoft.com/office/officeart/2005/8/layout/process1"/>
    <dgm:cxn modelId="{3EF208A6-FC53-3149-9979-D138C6C980BC}" type="presParOf" srcId="{3376769B-DF81-F646-8548-8C0B98840002}" destId="{9A6438BE-ED1A-D147-BC75-CA4FC684C368}" srcOrd="0" destOrd="0" presId="urn:microsoft.com/office/officeart/2005/8/layout/process1"/>
    <dgm:cxn modelId="{AD998344-FF1A-9B4E-B278-247A14F542D8}" type="presParOf" srcId="{998919C8-CDE4-D443-B50A-8FD950EBD30D}" destId="{998627E1-8175-6848-A619-D9F1CA71847D}" srcOrd="4" destOrd="0" presId="urn:microsoft.com/office/officeart/2005/8/layout/process1"/>
    <dgm:cxn modelId="{6BDAE053-F299-6B43-AB88-B34FEF290EA7}" type="presParOf" srcId="{998919C8-CDE4-D443-B50A-8FD950EBD30D}" destId="{078018C5-7BD4-D44E-95E7-F1221F3E9AA5}" srcOrd="5" destOrd="0" presId="urn:microsoft.com/office/officeart/2005/8/layout/process1"/>
    <dgm:cxn modelId="{9F1B8E7B-6CBC-F94E-B57C-D8D2B78F4C7F}" type="presParOf" srcId="{078018C5-7BD4-D44E-95E7-F1221F3E9AA5}" destId="{27F9D62E-7FDC-2C45-AF09-6C7EF4316681}" srcOrd="0" destOrd="0" presId="urn:microsoft.com/office/officeart/2005/8/layout/process1"/>
    <dgm:cxn modelId="{8625DDFD-ABCC-2646-9F55-89193EED5F0E}" type="presParOf" srcId="{998919C8-CDE4-D443-B50A-8FD950EBD30D}" destId="{6782ACAA-A3AA-7A4C-8462-23AC09F2473D}" srcOrd="6" destOrd="0" presId="urn:microsoft.com/office/officeart/2005/8/layout/process1"/>
    <dgm:cxn modelId="{AE64CBD3-72FC-CE4E-888A-D1A20A21DD52}" type="presParOf" srcId="{998919C8-CDE4-D443-B50A-8FD950EBD30D}" destId="{F718032B-47DE-4842-8627-43547F0E5878}" srcOrd="7" destOrd="0" presId="urn:microsoft.com/office/officeart/2005/8/layout/process1"/>
    <dgm:cxn modelId="{E63CED04-E7A9-044F-B6AC-5323924B2E8A}" type="presParOf" srcId="{F718032B-47DE-4842-8627-43547F0E5878}" destId="{28FF9635-1670-C34A-A080-DE7C7156085E}" srcOrd="0" destOrd="0" presId="urn:microsoft.com/office/officeart/2005/8/layout/process1"/>
    <dgm:cxn modelId="{EC5744C8-D2CE-224B-8BC5-05ED840C88F7}" type="presParOf" srcId="{998919C8-CDE4-D443-B50A-8FD950EBD30D}" destId="{AE9856D1-67D8-164B-91E1-392547A7800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720D3-CDC6-3A40-8895-89DFEC77A93A}">
      <dsp:nvSpPr>
        <dsp:cNvPr id="0" name=""/>
        <dsp:cNvSpPr/>
      </dsp:nvSpPr>
      <dsp:spPr>
        <a:xfrm>
          <a:off x="5089" y="0"/>
          <a:ext cx="1577792" cy="5407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Get the app</a:t>
          </a:r>
        </a:p>
      </dsp:txBody>
      <dsp:txXfrm>
        <a:off x="20926" y="15837"/>
        <a:ext cx="1546118" cy="509049"/>
      </dsp:txXfrm>
    </dsp:sp>
    <dsp:sp modelId="{7B68B39B-075E-114C-9DE5-DEA93CB5A27F}">
      <dsp:nvSpPr>
        <dsp:cNvPr id="0" name=""/>
        <dsp:cNvSpPr/>
      </dsp:nvSpPr>
      <dsp:spPr>
        <a:xfrm>
          <a:off x="1740661" y="74715"/>
          <a:ext cx="334492" cy="391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740661" y="152973"/>
        <a:ext cx="234144" cy="234776"/>
      </dsp:txXfrm>
    </dsp:sp>
    <dsp:sp modelId="{D78F88C2-00FF-6C4A-9445-E5E76F015D32}">
      <dsp:nvSpPr>
        <dsp:cNvPr id="0" name=""/>
        <dsp:cNvSpPr/>
      </dsp:nvSpPr>
      <dsp:spPr>
        <a:xfrm>
          <a:off x="2213999" y="0"/>
          <a:ext cx="1577792" cy="5407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an account</a:t>
          </a:r>
        </a:p>
      </dsp:txBody>
      <dsp:txXfrm>
        <a:off x="2229836" y="15837"/>
        <a:ext cx="1546118" cy="509049"/>
      </dsp:txXfrm>
    </dsp:sp>
    <dsp:sp modelId="{3376769B-DF81-F646-8548-8C0B98840002}">
      <dsp:nvSpPr>
        <dsp:cNvPr id="0" name=""/>
        <dsp:cNvSpPr/>
      </dsp:nvSpPr>
      <dsp:spPr>
        <a:xfrm>
          <a:off x="3949571" y="74715"/>
          <a:ext cx="334492" cy="391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949571" y="152973"/>
        <a:ext cx="234144" cy="234776"/>
      </dsp:txXfrm>
    </dsp:sp>
    <dsp:sp modelId="{998627E1-8175-6848-A619-D9F1CA71847D}">
      <dsp:nvSpPr>
        <dsp:cNvPr id="0" name=""/>
        <dsp:cNvSpPr/>
      </dsp:nvSpPr>
      <dsp:spPr>
        <a:xfrm>
          <a:off x="4422909" y="0"/>
          <a:ext cx="1577792" cy="5407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Load your canvass</a:t>
          </a:r>
        </a:p>
      </dsp:txBody>
      <dsp:txXfrm>
        <a:off x="4438746" y="15837"/>
        <a:ext cx="1546118" cy="509049"/>
      </dsp:txXfrm>
    </dsp:sp>
    <dsp:sp modelId="{078018C5-7BD4-D44E-95E7-F1221F3E9AA5}">
      <dsp:nvSpPr>
        <dsp:cNvPr id="0" name=""/>
        <dsp:cNvSpPr/>
      </dsp:nvSpPr>
      <dsp:spPr>
        <a:xfrm>
          <a:off x="6158481" y="74715"/>
          <a:ext cx="334492" cy="391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158481" y="152973"/>
        <a:ext cx="234144" cy="234776"/>
      </dsp:txXfrm>
    </dsp:sp>
    <dsp:sp modelId="{6782ACAA-A3AA-7A4C-8462-23AC09F2473D}">
      <dsp:nvSpPr>
        <dsp:cNvPr id="0" name=""/>
        <dsp:cNvSpPr/>
      </dsp:nvSpPr>
      <dsp:spPr>
        <a:xfrm>
          <a:off x="6631819" y="0"/>
          <a:ext cx="1577792" cy="5407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Have a conversation</a:t>
          </a:r>
        </a:p>
      </dsp:txBody>
      <dsp:txXfrm>
        <a:off x="6647656" y="15837"/>
        <a:ext cx="1546118" cy="509049"/>
      </dsp:txXfrm>
    </dsp:sp>
    <dsp:sp modelId="{F718032B-47DE-4842-8627-43547F0E5878}">
      <dsp:nvSpPr>
        <dsp:cNvPr id="0" name=""/>
        <dsp:cNvSpPr/>
      </dsp:nvSpPr>
      <dsp:spPr>
        <a:xfrm>
          <a:off x="8367391" y="74715"/>
          <a:ext cx="334492" cy="391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367391" y="152973"/>
        <a:ext cx="234144" cy="234776"/>
      </dsp:txXfrm>
    </dsp:sp>
    <dsp:sp modelId="{AE9856D1-67D8-164B-91E1-392547A7800E}">
      <dsp:nvSpPr>
        <dsp:cNvPr id="0" name=""/>
        <dsp:cNvSpPr/>
      </dsp:nvSpPr>
      <dsp:spPr>
        <a:xfrm>
          <a:off x="8840729" y="0"/>
          <a:ext cx="1577792" cy="5407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Finish your shift</a:t>
          </a:r>
        </a:p>
      </dsp:txBody>
      <dsp:txXfrm>
        <a:off x="8856566" y="15837"/>
        <a:ext cx="1546118" cy="509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EB0C9B-53E6-08DA-0D56-0B22CA03A905}"/>
              </a:ext>
            </a:extLst>
          </p:cNvPr>
          <p:cNvSpPr/>
          <p:nvPr userDrawn="1"/>
        </p:nvSpPr>
        <p:spPr>
          <a:xfrm>
            <a:off x="0" y="0"/>
            <a:ext cx="564844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7260" y="539361"/>
            <a:ext cx="5346540" cy="321393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7260" y="3891516"/>
            <a:ext cx="5346540" cy="217361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C2C3B-0BDA-0B6A-E512-5928C9983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27" t="8956" r="9140" b="23791"/>
          <a:stretch/>
        </p:blipFill>
        <p:spPr>
          <a:xfrm>
            <a:off x="716184" y="4283460"/>
            <a:ext cx="4216079" cy="135712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8A547A6-7C9F-98A4-5C0B-D58E83FEDEE0}"/>
              </a:ext>
            </a:extLst>
          </p:cNvPr>
          <p:cNvSpPr/>
          <p:nvPr userDrawn="1"/>
        </p:nvSpPr>
        <p:spPr>
          <a:xfrm>
            <a:off x="1290578" y="816548"/>
            <a:ext cx="3067291" cy="30672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E22B24-A4A5-308C-B962-A8645B64B2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452623" y="978593"/>
            <a:ext cx="2743201" cy="27432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9198C-F204-8933-3021-65E406A5B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5613721" y="35790"/>
            <a:ext cx="26284" cy="682221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0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6E2-BC8B-BB44-BF2F-7CA679441D09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BABE-ECDE-3B4E-B30F-9707AFE11F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B246DF-8F7E-6274-AF76-8E989F36456C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0DA6E2-BC8B-BB44-BF2F-7CA679441D09}" type="datetimeFigureOut">
              <a:rPr lang="en-US" smtClean="0"/>
              <a:pPr/>
              <a:t>7/18/24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6A618A-55AB-36E8-0FE2-0FD5FA37B077}"/>
              </a:ext>
            </a:extLst>
          </p:cNvPr>
          <p:cNvSpPr txBox="1">
            <a:spLocks/>
          </p:cNvSpPr>
          <p:nvPr userDrawn="1"/>
        </p:nvSpPr>
        <p:spPr>
          <a:xfrm>
            <a:off x="739945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7CBABE-ECDE-3B4E-B30F-9707AFE11F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EAC0A-9C20-BE91-60A4-D7908CDB5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8" r="8750" b="23645"/>
          <a:stretch/>
        </p:blipFill>
        <p:spPr>
          <a:xfrm>
            <a:off x="9412978" y="6206736"/>
            <a:ext cx="1943581" cy="5147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51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6E2-BC8B-BB44-BF2F-7CA679441D09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BABE-ECDE-3B4E-B30F-9707AFE11F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DFFFC1-9E01-9FF6-4B84-727CF124BC0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0DA6E2-BC8B-BB44-BF2F-7CA679441D09}" type="datetimeFigureOut">
              <a:rPr lang="en-US" smtClean="0"/>
              <a:pPr/>
              <a:t>7/18/24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C4D853-0BA4-28D7-6D51-AA81727499C2}"/>
              </a:ext>
            </a:extLst>
          </p:cNvPr>
          <p:cNvSpPr txBox="1">
            <a:spLocks/>
          </p:cNvSpPr>
          <p:nvPr userDrawn="1"/>
        </p:nvSpPr>
        <p:spPr>
          <a:xfrm>
            <a:off x="739945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7CBABE-ECDE-3B4E-B30F-9707AFE11F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9290D5-5B5B-FCD6-BBDF-C08803AECE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8" r="8750" b="23645"/>
          <a:stretch/>
        </p:blipFill>
        <p:spPr>
          <a:xfrm>
            <a:off x="9412978" y="6206736"/>
            <a:ext cx="1943581" cy="5147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945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6E2-BC8B-BB44-BF2F-7CA679441D09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BABE-ECDE-3B4E-B30F-9707AFE11F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BC8632-D56E-3D19-F51C-69806F588E1C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0DA6E2-BC8B-BB44-BF2F-7CA679441D09}" type="datetimeFigureOut">
              <a:rPr lang="en-US" smtClean="0"/>
              <a:pPr/>
              <a:t>7/18/24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33E9A9-D258-492C-8F2E-E3DBD280DCBA}"/>
              </a:ext>
            </a:extLst>
          </p:cNvPr>
          <p:cNvSpPr txBox="1">
            <a:spLocks/>
          </p:cNvSpPr>
          <p:nvPr userDrawn="1"/>
        </p:nvSpPr>
        <p:spPr>
          <a:xfrm>
            <a:off x="739945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7CBABE-ECDE-3B4E-B30F-9707AFE11F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E21033-9ECB-F51A-1FED-C5F1073A6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8" r="8750" b="23645"/>
          <a:stretch/>
        </p:blipFill>
        <p:spPr>
          <a:xfrm>
            <a:off x="9412978" y="6206736"/>
            <a:ext cx="1943581" cy="5147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19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9C8A6-94FF-81D3-B745-CB2718E0205A}"/>
              </a:ext>
            </a:extLst>
          </p:cNvPr>
          <p:cNvSpPr/>
          <p:nvPr userDrawn="1"/>
        </p:nvSpPr>
        <p:spPr>
          <a:xfrm>
            <a:off x="0" y="1484976"/>
            <a:ext cx="12192000" cy="16126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9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28800" cy="365125"/>
          </a:xfrm>
        </p:spPr>
        <p:txBody>
          <a:bodyPr/>
          <a:lstStyle/>
          <a:p>
            <a:fld id="{540DA6E2-BC8B-BB44-BF2F-7CA679441D09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582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9450" y="6356350"/>
            <a:ext cx="1828800" cy="365125"/>
          </a:xfrm>
        </p:spPr>
        <p:txBody>
          <a:bodyPr/>
          <a:lstStyle/>
          <a:p>
            <a:fld id="{867CBABE-ECDE-3B4E-B30F-9707AFE11F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C183A-2DFF-798B-F2EB-F8B68F32E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8" r="8750" b="23645"/>
          <a:stretch/>
        </p:blipFill>
        <p:spPr>
          <a:xfrm>
            <a:off x="9412978" y="6206736"/>
            <a:ext cx="1943581" cy="514739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1DD269-B765-FF29-D989-1349D4A633D7}"/>
              </a:ext>
            </a:extLst>
          </p:cNvPr>
          <p:cNvCxnSpPr>
            <a:cxnSpLocks/>
          </p:cNvCxnSpPr>
          <p:nvPr userDrawn="1"/>
        </p:nvCxnSpPr>
        <p:spPr>
          <a:xfrm>
            <a:off x="0" y="1664364"/>
            <a:ext cx="1219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97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BDDAB7-A654-E3D4-2749-0C423B02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28800" cy="365125"/>
          </a:xfrm>
        </p:spPr>
        <p:txBody>
          <a:bodyPr/>
          <a:lstStyle/>
          <a:p>
            <a:fld id="{540DA6E2-BC8B-BB44-BF2F-7CA679441D09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FDB5AA-AEB5-4E2D-8D55-78C740C5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582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6D1B45-F6DB-9BF7-BB22-AD463236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9450" y="6356350"/>
            <a:ext cx="1828800" cy="365125"/>
          </a:xfrm>
        </p:spPr>
        <p:txBody>
          <a:bodyPr/>
          <a:lstStyle/>
          <a:p>
            <a:fld id="{867CBABE-ECDE-3B4E-B30F-9707AFE11F9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4BBED-5088-565F-FBA2-E978D05F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8" r="8750" b="23645"/>
          <a:stretch/>
        </p:blipFill>
        <p:spPr>
          <a:xfrm>
            <a:off x="9412978" y="6206736"/>
            <a:ext cx="1943581" cy="5147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74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591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A7D8DE1-198E-5B42-CCB9-5CF26FF3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28800" cy="365125"/>
          </a:xfrm>
        </p:spPr>
        <p:txBody>
          <a:bodyPr/>
          <a:lstStyle/>
          <a:p>
            <a:fld id="{540DA6E2-BC8B-BB44-BF2F-7CA679441D09}" type="datetimeFigureOut">
              <a:rPr lang="en-US" smtClean="0"/>
              <a:t>7/18/24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2F33FEB-94FB-2050-BDDE-CD683FA4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582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7C188D0-227A-47EC-99BF-14BA9D37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9450" y="6356350"/>
            <a:ext cx="1828800" cy="365125"/>
          </a:xfrm>
        </p:spPr>
        <p:txBody>
          <a:bodyPr/>
          <a:lstStyle/>
          <a:p>
            <a:fld id="{867CBABE-ECDE-3B4E-B30F-9707AFE11F9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3062E9-D561-8AB0-4A19-9440173E30CF}"/>
              </a:ext>
            </a:extLst>
          </p:cNvPr>
          <p:cNvSpPr/>
          <p:nvPr userDrawn="1"/>
        </p:nvSpPr>
        <p:spPr>
          <a:xfrm>
            <a:off x="0" y="1484976"/>
            <a:ext cx="12192000" cy="16126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F66197-AB59-CBCB-54AE-440B9567F25B}"/>
              </a:ext>
            </a:extLst>
          </p:cNvPr>
          <p:cNvCxnSpPr>
            <a:cxnSpLocks/>
          </p:cNvCxnSpPr>
          <p:nvPr userDrawn="1"/>
        </p:nvCxnSpPr>
        <p:spPr>
          <a:xfrm>
            <a:off x="0" y="1664364"/>
            <a:ext cx="1219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67D2871-4FD2-1800-AABF-043F9259E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8" r="8750" b="23645"/>
          <a:stretch/>
        </p:blipFill>
        <p:spPr>
          <a:xfrm>
            <a:off x="9412978" y="6206736"/>
            <a:ext cx="1943581" cy="5147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83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71291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12925"/>
            <a:ext cx="51577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12925"/>
            <a:ext cx="5183188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A4BD7DF-1910-9B29-0637-9B53C75A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28800" cy="365125"/>
          </a:xfrm>
        </p:spPr>
        <p:txBody>
          <a:bodyPr/>
          <a:lstStyle/>
          <a:p>
            <a:fld id="{540DA6E2-BC8B-BB44-BF2F-7CA679441D09}" type="datetimeFigureOut">
              <a:rPr lang="en-US" smtClean="0"/>
              <a:t>7/18/24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C92153E-6B61-85F9-BAD4-BF6909FC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582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BE637F9-31BE-9418-D359-92407DD1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9450" y="6356350"/>
            <a:ext cx="1828800" cy="365125"/>
          </a:xfrm>
        </p:spPr>
        <p:txBody>
          <a:bodyPr/>
          <a:lstStyle/>
          <a:p>
            <a:fld id="{867CBABE-ECDE-3B4E-B30F-9707AFE11F9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F410BD-7CD5-306D-27B1-6DD38E5B71F2}"/>
              </a:ext>
            </a:extLst>
          </p:cNvPr>
          <p:cNvSpPr/>
          <p:nvPr userDrawn="1"/>
        </p:nvSpPr>
        <p:spPr>
          <a:xfrm>
            <a:off x="0" y="1484976"/>
            <a:ext cx="12192000" cy="16126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83FA96-E4C7-54E4-E93A-4F4763528843}"/>
              </a:ext>
            </a:extLst>
          </p:cNvPr>
          <p:cNvCxnSpPr>
            <a:cxnSpLocks/>
          </p:cNvCxnSpPr>
          <p:nvPr userDrawn="1"/>
        </p:nvCxnSpPr>
        <p:spPr>
          <a:xfrm>
            <a:off x="0" y="1664364"/>
            <a:ext cx="1219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8A64A27-BA24-8D28-6271-29C8DAAF9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8" r="8750" b="23645"/>
          <a:stretch/>
        </p:blipFill>
        <p:spPr>
          <a:xfrm>
            <a:off x="9412978" y="6206736"/>
            <a:ext cx="1943581" cy="5147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14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9032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3CD92DF-2237-C6A7-8459-0507EBDC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28800" cy="365125"/>
          </a:xfrm>
        </p:spPr>
        <p:txBody>
          <a:bodyPr/>
          <a:lstStyle/>
          <a:p>
            <a:fld id="{540DA6E2-BC8B-BB44-BF2F-7CA679441D09}" type="datetimeFigureOut">
              <a:rPr lang="en-US" smtClean="0"/>
              <a:t>7/18/24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C10BAD-DAEC-1693-12EA-2CB2234D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582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FB297-228D-CC75-AD16-DB113153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9450" y="6356350"/>
            <a:ext cx="1828800" cy="365125"/>
          </a:xfrm>
        </p:spPr>
        <p:txBody>
          <a:bodyPr/>
          <a:lstStyle/>
          <a:p>
            <a:fld id="{867CBABE-ECDE-3B4E-B30F-9707AFE11F9C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EA677-5276-852B-2C64-0AD2DD03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8" r="8750" b="23645"/>
          <a:stretch/>
        </p:blipFill>
        <p:spPr>
          <a:xfrm>
            <a:off x="9412978" y="6206736"/>
            <a:ext cx="1943581" cy="5147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66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32F781-6012-52FE-5E03-5C683E97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28800" cy="365125"/>
          </a:xfrm>
        </p:spPr>
        <p:txBody>
          <a:bodyPr/>
          <a:lstStyle/>
          <a:p>
            <a:fld id="{540DA6E2-BC8B-BB44-BF2F-7CA679441D09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899A4B-C23D-7AA6-E80F-0AD94DC0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582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96F0C-0D58-B32A-D719-56F457C6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9450" y="6356350"/>
            <a:ext cx="1828800" cy="365125"/>
          </a:xfrm>
        </p:spPr>
        <p:txBody>
          <a:bodyPr/>
          <a:lstStyle/>
          <a:p>
            <a:fld id="{867CBABE-ECDE-3B4E-B30F-9707AFE11F9C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0E4DAC-CFC8-D043-6C97-B85D6F79A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8" r="8750" b="23645"/>
          <a:stretch/>
        </p:blipFill>
        <p:spPr>
          <a:xfrm>
            <a:off x="9412978" y="6206736"/>
            <a:ext cx="1943581" cy="5147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37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55F68F-A5B8-C7D8-BE70-4016F10A8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2978" y="6209411"/>
            <a:ext cx="1999788" cy="512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3446AB-27D9-323D-DCEB-890B6D0AA9DE}"/>
              </a:ext>
            </a:extLst>
          </p:cNvPr>
          <p:cNvSpPr txBox="1"/>
          <p:nvPr userDrawn="1"/>
        </p:nvSpPr>
        <p:spPr>
          <a:xfrm>
            <a:off x="2214937" y="1805050"/>
            <a:ext cx="776212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48724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44A75E-3E1D-65C1-57A3-FC54B07D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28800" cy="365125"/>
          </a:xfrm>
        </p:spPr>
        <p:txBody>
          <a:bodyPr/>
          <a:lstStyle/>
          <a:p>
            <a:fld id="{540DA6E2-BC8B-BB44-BF2F-7CA679441D09}" type="datetimeFigureOut">
              <a:rPr lang="en-US" smtClean="0"/>
              <a:t>7/18/24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B8588D-BE8A-9498-839E-71ACB937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582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01AF12-8EC3-E093-16C4-9FF8AB7D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9450" y="6356350"/>
            <a:ext cx="1828800" cy="365125"/>
          </a:xfrm>
        </p:spPr>
        <p:txBody>
          <a:bodyPr/>
          <a:lstStyle/>
          <a:p>
            <a:fld id="{867CBABE-ECDE-3B4E-B30F-9707AFE11F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57C05-0CA9-2F4C-12B1-8003B537C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18" r="8750" b="23645"/>
          <a:stretch/>
        </p:blipFill>
        <p:spPr>
          <a:xfrm>
            <a:off x="9412978" y="6206736"/>
            <a:ext cx="1943581" cy="5147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09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DA6E2-BC8B-BB44-BF2F-7CA679441D09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BABE-ECDE-3B4E-B30F-9707AFE1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C7A0D-920C-0306-DC90-1C0CDF04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MiniVan</a:t>
            </a:r>
            <a:r>
              <a:rPr lang="en-US" dirty="0"/>
              <a:t> basics to help you get ready to canvass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EE1F-CE19-6CCB-BE04-17086008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605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What is </a:t>
            </a:r>
            <a:r>
              <a:rPr lang="en-US" sz="2000" b="1" dirty="0" err="1">
                <a:solidFill>
                  <a:schemeClr val="tx2"/>
                </a:solidFill>
              </a:rPr>
              <a:t>MiniVAN</a:t>
            </a:r>
            <a:r>
              <a:rPr lang="en-US" sz="2000" b="1" dirty="0">
                <a:solidFill>
                  <a:schemeClr val="tx2"/>
                </a:solidFill>
              </a:rPr>
              <a:t>?</a:t>
            </a:r>
          </a:p>
          <a:p>
            <a:r>
              <a:rPr lang="en-US" sz="1800" dirty="0" err="1"/>
              <a:t>MiniVAN</a:t>
            </a:r>
            <a:r>
              <a:rPr lang="en-US" sz="1800" dirty="0"/>
              <a:t> is a mobile canvassing application that allows political campaigns and organizations to conduct door-to-door canvassing using smartphones or tablets. </a:t>
            </a:r>
          </a:p>
          <a:p>
            <a:r>
              <a:rPr lang="en-US" sz="1800" dirty="0"/>
              <a:t>It’s the best and most widely used canvassing app in the Democratic and progressive political space. </a:t>
            </a:r>
          </a:p>
          <a:p>
            <a:r>
              <a:rPr lang="en-US" sz="1800" dirty="0"/>
              <a:t>Up and down the ballot, candidates and causes use it to power their traditional or distributed canvassing operations and win elections across the country.</a:t>
            </a:r>
          </a:p>
          <a:p>
            <a:r>
              <a:rPr lang="en-US" sz="1800" dirty="0"/>
              <a:t>To use the platform effectively, there are certain steps you can take to help prepare your volunteers to use the app and share tips to make their canvassing more efficient. </a:t>
            </a:r>
          </a:p>
          <a:p>
            <a:r>
              <a:rPr lang="en-US" sz="1800" dirty="0"/>
              <a:t>We will cover the basics today.</a:t>
            </a:r>
          </a:p>
        </p:txBody>
      </p:sp>
      <p:pic>
        <p:nvPicPr>
          <p:cNvPr id="1026" name="Picture 2" descr="A graphic with text that reads “In 2023, 92% of the 41 million doors knocked were logged through MiniVAN.” ">
            <a:extLst>
              <a:ext uri="{FF2B5EF4-FFF2-40B4-BE49-F238E27FC236}">
                <a16:creationId xmlns:a16="http://schemas.microsoft.com/office/drawing/2014/main" id="{7F53B73B-DE60-3DFD-0C98-9C29D9A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98" y="2044014"/>
            <a:ext cx="5020802" cy="25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64DC06-2FBD-945E-0B06-6FC27D853EE8}"/>
              </a:ext>
            </a:extLst>
          </p:cNvPr>
          <p:cNvSpPr txBox="1"/>
          <p:nvPr/>
        </p:nvSpPr>
        <p:spPr>
          <a:xfrm>
            <a:off x="930187" y="6317299"/>
            <a:ext cx="4392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ngpvan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https://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www.ngpvan.com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/blog/canvassing-with-minivan/</a:t>
            </a:r>
          </a:p>
        </p:txBody>
      </p:sp>
    </p:spTree>
    <p:extLst>
      <p:ext uri="{BB962C8B-B14F-4D97-AF65-F5344CB8AC3E}">
        <p14:creationId xmlns:p14="http://schemas.microsoft.com/office/powerpoint/2010/main" val="349268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B446-74BD-E220-E267-45E93D6C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Return to the main menu to finish and to </a:t>
            </a:r>
            <a:br>
              <a:rPr lang="en-US" sz="3600" dirty="0"/>
            </a:br>
            <a:r>
              <a:rPr lang="en-US" sz="3600" dirty="0"/>
              <a:t>sync your data and complete your canvassing.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61B66-537A-E111-8F2D-27D69A2FBDB4}"/>
              </a:ext>
            </a:extLst>
          </p:cNvPr>
          <p:cNvSpPr txBox="1"/>
          <p:nvPr/>
        </p:nvSpPr>
        <p:spPr>
          <a:xfrm>
            <a:off x="838200" y="1911273"/>
            <a:ext cx="3758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64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Check your progress  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“List Details” to check your progress.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04474-22A9-16F9-BBB1-0365B60D5B17}"/>
              </a:ext>
            </a:extLst>
          </p:cNvPr>
          <p:cNvGrpSpPr/>
          <p:nvPr/>
        </p:nvGrpSpPr>
        <p:grpSpPr>
          <a:xfrm>
            <a:off x="8848562" y="365126"/>
            <a:ext cx="2505238" cy="540723"/>
            <a:chOff x="8381" y="0"/>
            <a:chExt cx="2505238" cy="54072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AE8C9A7-95F5-848E-6929-B3E3717A387B}"/>
                </a:ext>
              </a:extLst>
            </p:cNvPr>
            <p:cNvSpPr/>
            <p:nvPr/>
          </p:nvSpPr>
          <p:spPr>
            <a:xfrm>
              <a:off x="8381" y="0"/>
              <a:ext cx="2505238" cy="5407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56065FA5-0E37-6E98-6778-FC86BBE748C0}"/>
                </a:ext>
              </a:extLst>
            </p:cNvPr>
            <p:cNvSpPr txBox="1"/>
            <p:nvPr/>
          </p:nvSpPr>
          <p:spPr>
            <a:xfrm>
              <a:off x="24218" y="15837"/>
              <a:ext cx="2473564" cy="509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Finish Your Shift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6FB0CD1-DD90-10EE-5478-3275897EBE4B}"/>
              </a:ext>
            </a:extLst>
          </p:cNvPr>
          <p:cNvSpPr txBox="1"/>
          <p:nvPr/>
        </p:nvSpPr>
        <p:spPr>
          <a:xfrm>
            <a:off x="772299" y="3577122"/>
            <a:ext cx="40386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64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Sync your data:</a:t>
            </a:r>
          </a:p>
          <a:p>
            <a:pPr marL="231775" marR="0" lvl="0" indent="-2206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you’re done canvassing tap on the cloud on the top right corner of the app to send your results to our database - VAN.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77F56-B2A5-D02E-CC5E-7F44A672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44" y="4820057"/>
            <a:ext cx="3462685" cy="937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6A10B9-D5E3-A01E-8789-7DC8B5353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100" y="1911273"/>
            <a:ext cx="2413002" cy="4491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06E6F0-D274-5EA8-6F8A-3EE37917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672" y="1981256"/>
            <a:ext cx="2417453" cy="3155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F2C377-E7A0-A3D7-7065-2BFE7A0EA1CF}"/>
              </a:ext>
            </a:extLst>
          </p:cNvPr>
          <p:cNvSpPr txBox="1"/>
          <p:nvPr/>
        </p:nvSpPr>
        <p:spPr>
          <a:xfrm>
            <a:off x="7381102" y="5136863"/>
            <a:ext cx="4323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Syncing your progress throughout your canvass ensures that data will not be lost and others can see your progress.</a:t>
            </a:r>
          </a:p>
        </p:txBody>
      </p:sp>
    </p:spTree>
    <p:extLst>
      <p:ext uri="{BB962C8B-B14F-4D97-AF65-F5344CB8AC3E}">
        <p14:creationId xmlns:p14="http://schemas.microsoft.com/office/powerpoint/2010/main" val="393458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6185-9891-B105-845A-9B53A97F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2F348-71CC-9B87-2DCF-B3416EA91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buSzPct val="80000"/>
              <a:buFont typeface="Wingdings" pitchFamily="2" charset="2"/>
              <a:buChar char="q"/>
            </a:pPr>
            <a:r>
              <a:rPr lang="en-US" sz="2000" dirty="0"/>
              <a:t>It’s Arizona! Bring water and wear sunblock and comfortable clothes. Your health and safety is #1 so do only what you’re comfortable doing. </a:t>
            </a:r>
          </a:p>
          <a:p>
            <a:pPr marL="354013" indent="-354013">
              <a:buSzPct val="80000"/>
              <a:buFont typeface="Wingdings" pitchFamily="2" charset="2"/>
              <a:buChar char="q"/>
            </a:pPr>
            <a:r>
              <a:rPr lang="en-US" sz="2000" dirty="0"/>
              <a:t>Try to complete your full list. There are a lot of voters we need to talk to between now and Election Day.</a:t>
            </a:r>
          </a:p>
          <a:p>
            <a:pPr marL="354013" indent="-354013">
              <a:buSzPct val="80000"/>
              <a:buFont typeface="Wingdings" pitchFamily="2" charset="2"/>
              <a:buChar char="q"/>
            </a:pPr>
            <a:r>
              <a:rPr lang="en-US" sz="2000" dirty="0"/>
              <a:t>Tag every interaction and conversation with the relevant tag.</a:t>
            </a:r>
          </a:p>
          <a:p>
            <a:pPr marL="354013" indent="-354013">
              <a:buSzPct val="80000"/>
              <a:buFont typeface="Wingdings" pitchFamily="2" charset="2"/>
              <a:buChar char="q"/>
            </a:pPr>
            <a:r>
              <a:rPr lang="en-US" sz="2000" dirty="0"/>
              <a:t>If you do not know the answer to a question, that’s ok. </a:t>
            </a:r>
            <a:br>
              <a:rPr lang="en-US" sz="2000" dirty="0"/>
            </a:br>
            <a:r>
              <a:rPr lang="en-US" sz="2000" dirty="0"/>
              <a:t>For policy questions, refer the voter to our LD or candidates’ websites and the literature. </a:t>
            </a:r>
            <a:br>
              <a:rPr lang="en-US" sz="2000" dirty="0"/>
            </a:br>
            <a:r>
              <a:rPr lang="en-US" sz="2000" dirty="0"/>
              <a:t>For questions on voting that you don’t know, refer the voter to </a:t>
            </a:r>
            <a:r>
              <a:rPr lang="en-US" sz="2000" dirty="0" err="1"/>
              <a:t>iwillvote.com</a:t>
            </a:r>
            <a:r>
              <a:rPr lang="en-US" sz="2000" dirty="0"/>
              <a:t>.</a:t>
            </a:r>
          </a:p>
          <a:p>
            <a:pPr marL="354013" indent="-354013">
              <a:buSzPct val="80000"/>
              <a:buFont typeface="Wingdings" pitchFamily="2" charset="2"/>
              <a:buChar char="q"/>
            </a:pPr>
            <a:r>
              <a:rPr lang="en-US" sz="2000" dirty="0"/>
              <a:t>Come prepared with a fully charged phone and portable charger if accessible to you.</a:t>
            </a:r>
          </a:p>
        </p:txBody>
      </p:sp>
    </p:spTree>
    <p:extLst>
      <p:ext uri="{BB962C8B-B14F-4D97-AF65-F5344CB8AC3E}">
        <p14:creationId xmlns:p14="http://schemas.microsoft.com/office/powerpoint/2010/main" val="285396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5B31-7431-F834-132A-7F48776C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MiniVan</a:t>
            </a:r>
            <a:r>
              <a:rPr lang="en-US" dirty="0"/>
              <a:t> basics to help you get ready to canvass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DF0C-A488-91A6-CBCB-EDE65604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started 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86D99A-FD8F-9850-C603-73ED5480BE7D}"/>
              </a:ext>
            </a:extLst>
          </p:cNvPr>
          <p:cNvGraphicFramePr/>
          <p:nvPr/>
        </p:nvGraphicFramePr>
        <p:xfrm>
          <a:off x="930188" y="2863350"/>
          <a:ext cx="10423612" cy="54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325AEA0-8198-26BD-380E-A0CB48EA83D5}"/>
              </a:ext>
            </a:extLst>
          </p:cNvPr>
          <p:cNvGraphicFramePr>
            <a:graphicFrameLocks noGrp="1"/>
          </p:cNvGraphicFramePr>
          <p:nvPr/>
        </p:nvGraphicFramePr>
        <p:xfrm>
          <a:off x="930187" y="3657600"/>
          <a:ext cx="10423612" cy="1977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445">
                  <a:extLst>
                    <a:ext uri="{9D8B030D-6E8A-4147-A177-3AD203B41FA5}">
                      <a16:colId xmlns:a16="http://schemas.microsoft.com/office/drawing/2014/main" val="1778460528"/>
                    </a:ext>
                  </a:extLst>
                </a:gridCol>
                <a:gridCol w="543698">
                  <a:extLst>
                    <a:ext uri="{9D8B030D-6E8A-4147-A177-3AD203B41FA5}">
                      <a16:colId xmlns:a16="http://schemas.microsoft.com/office/drawing/2014/main" val="192964868"/>
                    </a:ext>
                  </a:extLst>
                </a:gridCol>
                <a:gridCol w="1680519">
                  <a:extLst>
                    <a:ext uri="{9D8B030D-6E8A-4147-A177-3AD203B41FA5}">
                      <a16:colId xmlns:a16="http://schemas.microsoft.com/office/drawing/2014/main" val="563823564"/>
                    </a:ext>
                  </a:extLst>
                </a:gridCol>
                <a:gridCol w="494270">
                  <a:extLst>
                    <a:ext uri="{9D8B030D-6E8A-4147-A177-3AD203B41FA5}">
                      <a16:colId xmlns:a16="http://schemas.microsoft.com/office/drawing/2014/main" val="1350052151"/>
                    </a:ext>
                  </a:extLst>
                </a:gridCol>
                <a:gridCol w="1779373">
                  <a:extLst>
                    <a:ext uri="{9D8B030D-6E8A-4147-A177-3AD203B41FA5}">
                      <a16:colId xmlns:a16="http://schemas.microsoft.com/office/drawing/2014/main" val="326798513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63230462"/>
                    </a:ext>
                  </a:extLst>
                </a:gridCol>
                <a:gridCol w="1655805">
                  <a:extLst>
                    <a:ext uri="{9D8B030D-6E8A-4147-A177-3AD203B41FA5}">
                      <a16:colId xmlns:a16="http://schemas.microsoft.com/office/drawing/2014/main" val="1399503355"/>
                    </a:ext>
                  </a:extLst>
                </a:gridCol>
                <a:gridCol w="531341">
                  <a:extLst>
                    <a:ext uri="{9D8B030D-6E8A-4147-A177-3AD203B41FA5}">
                      <a16:colId xmlns:a16="http://schemas.microsoft.com/office/drawing/2014/main" val="4052901675"/>
                    </a:ext>
                  </a:extLst>
                </a:gridCol>
                <a:gridCol w="1591961">
                  <a:extLst>
                    <a:ext uri="{9D8B030D-6E8A-4147-A177-3AD203B41FA5}">
                      <a16:colId xmlns:a16="http://schemas.microsoft.com/office/drawing/2014/main" val="2503980536"/>
                    </a:ext>
                  </a:extLst>
                </a:gridCol>
              </a:tblGrid>
              <a:tr h="1977081">
                <a:tc>
                  <a:txBody>
                    <a:bodyPr/>
                    <a:lstStyle/>
                    <a:p>
                      <a:r>
                        <a:rPr lang="en-US" sz="1600" dirty="0"/>
                        <a:t>Download the canvassing app from your device's app store and install 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the app, sign up with your details, and verify your email. If you have an account, log 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Navigate to enter the unique code and view the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list of households and routes for your canvassing efforts.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Select a household, introduce yourself, follow the script, and record responses in the app.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Return to the main menu to finish and to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sync your data and complete your canvassing.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3656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9606C7-78A4-205B-1F4E-46CB8028A081}"/>
              </a:ext>
            </a:extLst>
          </p:cNvPr>
          <p:cNvSpPr txBox="1"/>
          <p:nvPr/>
        </p:nvSpPr>
        <p:spPr>
          <a:xfrm>
            <a:off x="930187" y="6317299"/>
            <a:ext cx="7080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PA Dems https://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www.padems.org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/wp-content/uploads/2020/10/PA-FINAL-Canvass-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MiniVAN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-Users-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Guide.pdf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9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B446-74BD-E220-E267-45E93D6C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Download the canvassing app from your </a:t>
            </a:r>
            <a:br>
              <a:rPr lang="en-US" sz="3600" dirty="0"/>
            </a:br>
            <a:r>
              <a:rPr lang="en-US" sz="3600" dirty="0"/>
              <a:t>device's app store and install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61B66-537A-E111-8F2D-27D69A2FBDB4}"/>
              </a:ext>
            </a:extLst>
          </p:cNvPr>
          <p:cNvSpPr txBox="1"/>
          <p:nvPr/>
        </p:nvSpPr>
        <p:spPr>
          <a:xfrm>
            <a:off x="838200" y="2132659"/>
            <a:ext cx="5257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A64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Download the App on your phone: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step in preparing to canvass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MiniVAN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to download the app.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to the iTunes or Google Play Store to search for and download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MiniVAN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8437B5-7C3C-B723-30EE-CD3207747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239"/>
          <a:stretch/>
        </p:blipFill>
        <p:spPr>
          <a:xfrm>
            <a:off x="6450226" y="2293296"/>
            <a:ext cx="3827828" cy="150743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04474-22A9-16F9-BBB1-0365B60D5B17}"/>
              </a:ext>
            </a:extLst>
          </p:cNvPr>
          <p:cNvGrpSpPr/>
          <p:nvPr/>
        </p:nvGrpSpPr>
        <p:grpSpPr>
          <a:xfrm>
            <a:off x="8848562" y="365126"/>
            <a:ext cx="2505238" cy="540723"/>
            <a:chOff x="8381" y="0"/>
            <a:chExt cx="2505238" cy="54072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AE8C9A7-95F5-848E-6929-B3E3717A387B}"/>
                </a:ext>
              </a:extLst>
            </p:cNvPr>
            <p:cNvSpPr/>
            <p:nvPr/>
          </p:nvSpPr>
          <p:spPr>
            <a:xfrm>
              <a:off x="8381" y="0"/>
              <a:ext cx="2505238" cy="5407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56065FA5-0E37-6E98-6778-FC86BBE748C0}"/>
                </a:ext>
              </a:extLst>
            </p:cNvPr>
            <p:cNvSpPr txBox="1"/>
            <p:nvPr/>
          </p:nvSpPr>
          <p:spPr>
            <a:xfrm>
              <a:off x="24218" y="15837"/>
              <a:ext cx="2473564" cy="509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the 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71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B57B08-E39F-15FD-3D6A-A9636E68799B}"/>
              </a:ext>
            </a:extLst>
          </p:cNvPr>
          <p:cNvSpPr/>
          <p:nvPr/>
        </p:nvSpPr>
        <p:spPr>
          <a:xfrm>
            <a:off x="838200" y="1825625"/>
            <a:ext cx="5257800" cy="4921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B446-74BD-E220-E267-45E93D6C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Open the app, sign up with your details, and </a:t>
            </a:r>
            <a:br>
              <a:rPr lang="en-US" sz="3200" dirty="0"/>
            </a:br>
            <a:r>
              <a:rPr lang="en-US" sz="3200" dirty="0"/>
              <a:t>verify your email. If you have an account, log 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F6053-6250-8449-6FB4-2271FCBB37E9}"/>
              </a:ext>
            </a:extLst>
          </p:cNvPr>
          <p:cNvSpPr txBox="1"/>
          <p:nvPr/>
        </p:nvSpPr>
        <p:spPr>
          <a:xfrm>
            <a:off x="838201" y="1825625"/>
            <a:ext cx="30171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A64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Open the App and Login/ Set Up Your Account: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installed, open the app.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already have 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 it to log in.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do not you will need to create an account to access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MiniVAN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To create an account click Create 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account.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forget your password you can reset it by tapping “Forgot your password ?”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04474-22A9-16F9-BBB1-0365B60D5B17}"/>
              </a:ext>
            </a:extLst>
          </p:cNvPr>
          <p:cNvGrpSpPr/>
          <p:nvPr/>
        </p:nvGrpSpPr>
        <p:grpSpPr>
          <a:xfrm>
            <a:off x="8848562" y="365126"/>
            <a:ext cx="2505238" cy="540723"/>
            <a:chOff x="8381" y="0"/>
            <a:chExt cx="2505238" cy="54072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AE8C9A7-95F5-848E-6929-B3E3717A387B}"/>
                </a:ext>
              </a:extLst>
            </p:cNvPr>
            <p:cNvSpPr/>
            <p:nvPr/>
          </p:nvSpPr>
          <p:spPr>
            <a:xfrm>
              <a:off x="8381" y="0"/>
              <a:ext cx="2505238" cy="5407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56065FA5-0E37-6E98-6778-FC86BBE748C0}"/>
                </a:ext>
              </a:extLst>
            </p:cNvPr>
            <p:cNvSpPr txBox="1"/>
            <p:nvPr/>
          </p:nvSpPr>
          <p:spPr>
            <a:xfrm>
              <a:off x="24218" y="15837"/>
              <a:ext cx="2473564" cy="509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Create an account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9CE0D00-465F-A18C-E6BE-A1E468BC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309" y="2020954"/>
            <a:ext cx="2700034" cy="2603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064C9D-6104-2F78-F4A8-3176F7FF3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438" y="1818416"/>
            <a:ext cx="2767505" cy="4391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B22C36-E97F-9F50-EFB6-8F16EDB9D447}"/>
              </a:ext>
            </a:extLst>
          </p:cNvPr>
          <p:cNvSpPr txBox="1"/>
          <p:nvPr/>
        </p:nvSpPr>
        <p:spPr>
          <a:xfrm>
            <a:off x="4704922" y="5126220"/>
            <a:ext cx="3963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A64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Login/ Set Up Your Account: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your Account: To create your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fill out the requested fields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175BA8-F275-9239-3F83-76C01A6EEBF7}"/>
              </a:ext>
            </a:extLst>
          </p:cNvPr>
          <p:cNvCxnSpPr>
            <a:cxnSpLocks/>
          </p:cNvCxnSpPr>
          <p:nvPr/>
        </p:nvCxnSpPr>
        <p:spPr>
          <a:xfrm>
            <a:off x="7468850" y="1964476"/>
            <a:ext cx="0" cy="2891729"/>
          </a:xfrm>
          <a:prstGeom prst="line">
            <a:avLst/>
          </a:prstGeom>
          <a:ln>
            <a:solidFill>
              <a:srgbClr val="3A649B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33AE51-19E3-954B-0A5A-CA1580E5CCC6}"/>
              </a:ext>
            </a:extLst>
          </p:cNvPr>
          <p:cNvCxnSpPr>
            <a:cxnSpLocks/>
          </p:cNvCxnSpPr>
          <p:nvPr/>
        </p:nvCxnSpPr>
        <p:spPr>
          <a:xfrm>
            <a:off x="4606068" y="4856205"/>
            <a:ext cx="0" cy="1465455"/>
          </a:xfrm>
          <a:prstGeom prst="line">
            <a:avLst/>
          </a:prstGeom>
          <a:ln>
            <a:solidFill>
              <a:srgbClr val="3A649B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5C6470-F06E-2D7B-3140-F5817F8B2638}"/>
              </a:ext>
            </a:extLst>
          </p:cNvPr>
          <p:cNvCxnSpPr>
            <a:cxnSpLocks/>
          </p:cNvCxnSpPr>
          <p:nvPr/>
        </p:nvCxnSpPr>
        <p:spPr>
          <a:xfrm flipH="1">
            <a:off x="4606068" y="4856205"/>
            <a:ext cx="2862782" cy="0"/>
          </a:xfrm>
          <a:prstGeom prst="line">
            <a:avLst/>
          </a:prstGeom>
          <a:ln>
            <a:solidFill>
              <a:srgbClr val="3A649B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77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B57B08-E39F-15FD-3D6A-A9636E68799B}"/>
              </a:ext>
            </a:extLst>
          </p:cNvPr>
          <p:cNvSpPr/>
          <p:nvPr/>
        </p:nvSpPr>
        <p:spPr>
          <a:xfrm>
            <a:off x="838200" y="1825625"/>
            <a:ext cx="5257800" cy="4921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B446-74BD-E220-E267-45E93D6C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Navigate to enter the unique code and view the </a:t>
            </a:r>
            <a:br>
              <a:rPr lang="en-US" sz="3200" dirty="0"/>
            </a:br>
            <a:r>
              <a:rPr lang="en-US" sz="3200" dirty="0"/>
              <a:t>list of households and routes for your canvassing efforts.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F6053-6250-8449-6FB4-2271FCBB37E9}"/>
              </a:ext>
            </a:extLst>
          </p:cNvPr>
          <p:cNvSpPr txBox="1"/>
          <p:nvPr/>
        </p:nvSpPr>
        <p:spPr>
          <a:xfrm>
            <a:off x="838200" y="1825625"/>
            <a:ext cx="47964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64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Get your list: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 the provided list number and download the list.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use the new scan feature to scan the list number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new list number each time you canvass.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forget the dash in your list number and enter it accurately.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04474-22A9-16F9-BBB1-0365B60D5B17}"/>
              </a:ext>
            </a:extLst>
          </p:cNvPr>
          <p:cNvGrpSpPr/>
          <p:nvPr/>
        </p:nvGrpSpPr>
        <p:grpSpPr>
          <a:xfrm>
            <a:off x="8848562" y="365126"/>
            <a:ext cx="2505238" cy="540723"/>
            <a:chOff x="8381" y="0"/>
            <a:chExt cx="2505238" cy="54072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AE8C9A7-95F5-848E-6929-B3E3717A387B}"/>
                </a:ext>
              </a:extLst>
            </p:cNvPr>
            <p:cNvSpPr/>
            <p:nvPr/>
          </p:nvSpPr>
          <p:spPr>
            <a:xfrm>
              <a:off x="8381" y="0"/>
              <a:ext cx="2505238" cy="5407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56065FA5-0E37-6E98-6778-FC86BBE748C0}"/>
                </a:ext>
              </a:extLst>
            </p:cNvPr>
            <p:cNvSpPr txBox="1"/>
            <p:nvPr/>
          </p:nvSpPr>
          <p:spPr>
            <a:xfrm>
              <a:off x="24218" y="15837"/>
              <a:ext cx="2473564" cy="509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Load your canvass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9B22C36-E97F-9F50-EFB6-8F16EDB9D447}"/>
              </a:ext>
            </a:extLst>
          </p:cNvPr>
          <p:cNvSpPr txBox="1"/>
          <p:nvPr/>
        </p:nvSpPr>
        <p:spPr>
          <a:xfrm>
            <a:off x="6095999" y="1825625"/>
            <a:ext cx="52419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64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Switching views: 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downloading the list, you will see a list of addresses. Click the three lines on the top left to switch between the list and map view.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73C78B-ABD3-EF59-EB56-CF21F5F24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71" y="3641507"/>
            <a:ext cx="2671119" cy="1368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D41C32-2265-2717-1586-80F373391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838"/>
          <a:stretch/>
        </p:blipFill>
        <p:spPr>
          <a:xfrm>
            <a:off x="3377808" y="3966396"/>
            <a:ext cx="2595873" cy="2641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1237D0-E554-5CFF-BDE5-549C8AF82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29" y="2855197"/>
            <a:ext cx="2671118" cy="1967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F4C541-F6BF-2B0A-0E4A-4B315AFB4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829" y="4874853"/>
            <a:ext cx="2671118" cy="1919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42FEBE-E3BB-7275-FB86-65F9EDFEAD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718"/>
          <a:stretch/>
        </p:blipFill>
        <p:spPr>
          <a:xfrm>
            <a:off x="9274776" y="2733566"/>
            <a:ext cx="2671118" cy="344745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080F6E-F502-00BD-4CED-FDF8549DCBE4}"/>
              </a:ext>
            </a:extLst>
          </p:cNvPr>
          <p:cNvCxnSpPr>
            <a:cxnSpLocks/>
          </p:cNvCxnSpPr>
          <p:nvPr/>
        </p:nvCxnSpPr>
        <p:spPr>
          <a:xfrm>
            <a:off x="6047823" y="1899767"/>
            <a:ext cx="0" cy="4782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7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B57B08-E39F-15FD-3D6A-A9636E68799B}"/>
              </a:ext>
            </a:extLst>
          </p:cNvPr>
          <p:cNvSpPr/>
          <p:nvPr/>
        </p:nvSpPr>
        <p:spPr>
          <a:xfrm>
            <a:off x="838200" y="1825625"/>
            <a:ext cx="5257800" cy="4921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B446-74BD-E220-E267-45E93D6C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Navigate to enter the unique code and view the </a:t>
            </a:r>
            <a:br>
              <a:rPr lang="en-US" sz="3200" dirty="0"/>
            </a:br>
            <a:r>
              <a:rPr lang="en-US" sz="3200" dirty="0"/>
              <a:t>list of households and routes for your canvassing efforts.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F6053-6250-8449-6FB4-2271FCBB37E9}"/>
              </a:ext>
            </a:extLst>
          </p:cNvPr>
          <p:cNvSpPr txBox="1"/>
          <p:nvPr/>
        </p:nvSpPr>
        <p:spPr>
          <a:xfrm>
            <a:off x="838200" y="1825625"/>
            <a:ext cx="5068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A64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Voter details: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‘details’ in the voter’s profile, you will see their Early Voting and Election Day polling locations and their voting status.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04474-22A9-16F9-BBB1-0365B60D5B17}"/>
              </a:ext>
            </a:extLst>
          </p:cNvPr>
          <p:cNvGrpSpPr/>
          <p:nvPr/>
        </p:nvGrpSpPr>
        <p:grpSpPr>
          <a:xfrm>
            <a:off x="8848562" y="365126"/>
            <a:ext cx="2505238" cy="540723"/>
            <a:chOff x="8381" y="0"/>
            <a:chExt cx="2505238" cy="54072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AE8C9A7-95F5-848E-6929-B3E3717A387B}"/>
                </a:ext>
              </a:extLst>
            </p:cNvPr>
            <p:cNvSpPr/>
            <p:nvPr/>
          </p:nvSpPr>
          <p:spPr>
            <a:xfrm>
              <a:off x="8381" y="0"/>
              <a:ext cx="2505238" cy="5407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56065FA5-0E37-6E98-6778-FC86BBE748C0}"/>
                </a:ext>
              </a:extLst>
            </p:cNvPr>
            <p:cNvSpPr txBox="1"/>
            <p:nvPr/>
          </p:nvSpPr>
          <p:spPr>
            <a:xfrm>
              <a:off x="24218" y="15837"/>
              <a:ext cx="2473564" cy="509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Load your canvass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94C272-2B6C-97C1-BB40-FBF1E950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35" y="3063024"/>
            <a:ext cx="2544946" cy="34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37BBBD-ECBE-64ED-9F15-12987DBE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177" y="3953001"/>
            <a:ext cx="2734179" cy="878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7CF73F-D1A5-79CD-67A8-65CE5B1A39A9}"/>
              </a:ext>
            </a:extLst>
          </p:cNvPr>
          <p:cNvSpPr txBox="1"/>
          <p:nvPr/>
        </p:nvSpPr>
        <p:spPr>
          <a:xfrm>
            <a:off x="6149703" y="2027836"/>
            <a:ext cx="51882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to “Voted Status,” if the voter has requested and been mailed their ballot, it will be noted as “Bal Mail.” You will make a plan with them to return their ballot as early as they can and walk them through each of the steps to doing so successfully.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CE6FCA-EBC8-355D-E032-D2977F786BD4}"/>
              </a:ext>
            </a:extLst>
          </p:cNvPr>
          <p:cNvCxnSpPr>
            <a:cxnSpLocks/>
          </p:cNvCxnSpPr>
          <p:nvPr/>
        </p:nvCxnSpPr>
        <p:spPr>
          <a:xfrm>
            <a:off x="6122851" y="1825625"/>
            <a:ext cx="0" cy="357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66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B57B08-E39F-15FD-3D6A-A9636E68799B}"/>
              </a:ext>
            </a:extLst>
          </p:cNvPr>
          <p:cNvSpPr/>
          <p:nvPr/>
        </p:nvSpPr>
        <p:spPr>
          <a:xfrm>
            <a:off x="838200" y="1825625"/>
            <a:ext cx="5257800" cy="4921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B446-74BD-E220-E267-45E93D6C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Navigate to enter the unique code and view the </a:t>
            </a:r>
            <a:br>
              <a:rPr lang="en-US" sz="3200" dirty="0"/>
            </a:br>
            <a:r>
              <a:rPr lang="en-US" sz="3200" dirty="0"/>
              <a:t>list of households and routes for your canvassing efforts.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04474-22A9-16F9-BBB1-0365B60D5B17}"/>
              </a:ext>
            </a:extLst>
          </p:cNvPr>
          <p:cNvGrpSpPr/>
          <p:nvPr/>
        </p:nvGrpSpPr>
        <p:grpSpPr>
          <a:xfrm>
            <a:off x="8848562" y="365126"/>
            <a:ext cx="2505238" cy="540723"/>
            <a:chOff x="8381" y="0"/>
            <a:chExt cx="2505238" cy="54072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AE8C9A7-95F5-848E-6929-B3E3717A387B}"/>
                </a:ext>
              </a:extLst>
            </p:cNvPr>
            <p:cNvSpPr/>
            <p:nvPr/>
          </p:nvSpPr>
          <p:spPr>
            <a:xfrm>
              <a:off x="8381" y="0"/>
              <a:ext cx="2505238" cy="5407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56065FA5-0E37-6E98-6778-FC86BBE748C0}"/>
                </a:ext>
              </a:extLst>
            </p:cNvPr>
            <p:cNvSpPr txBox="1"/>
            <p:nvPr/>
          </p:nvSpPr>
          <p:spPr>
            <a:xfrm>
              <a:off x="24218" y="15837"/>
              <a:ext cx="2473564" cy="509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Load your canvass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C7CF73F-D1A5-79CD-67A8-65CE5B1A39A9}"/>
              </a:ext>
            </a:extLst>
          </p:cNvPr>
          <p:cNvSpPr txBox="1"/>
          <p:nvPr/>
        </p:nvSpPr>
        <p:spPr>
          <a:xfrm>
            <a:off x="6223527" y="2016203"/>
            <a:ext cx="48844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Finally as shown below, there will be an asterisk next to a voter’s name if someone in the household is over the age of 75. In that instance, you will just leave literature for that household and not knock on the door.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79DFA-B80F-B413-85B2-C22F9938C337}"/>
              </a:ext>
            </a:extLst>
          </p:cNvPr>
          <p:cNvSpPr txBox="1"/>
          <p:nvPr/>
        </p:nvSpPr>
        <p:spPr>
          <a:xfrm>
            <a:off x="710672" y="1877714"/>
            <a:ext cx="5134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will also see that a blue “V” next to “Voted” will show up next to the voter’s name if the voter has already cast their ballot.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43674E-4CB5-8806-756C-C3C00D68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08" y="2954983"/>
            <a:ext cx="2949861" cy="1987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D426D9-8F73-754D-75D2-E34F8BDE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849" y="3758253"/>
            <a:ext cx="2936782" cy="21606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5F9FB6-C4B2-E72F-7907-935E77ECEA7A}"/>
              </a:ext>
            </a:extLst>
          </p:cNvPr>
          <p:cNvCxnSpPr>
            <a:cxnSpLocks/>
          </p:cNvCxnSpPr>
          <p:nvPr/>
        </p:nvCxnSpPr>
        <p:spPr>
          <a:xfrm>
            <a:off x="6147565" y="2016203"/>
            <a:ext cx="0" cy="4179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20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B446-74BD-E220-E267-45E93D6C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 a household, introduce yourself, </a:t>
            </a:r>
            <a:br>
              <a:rPr lang="en-US" sz="3600" dirty="0"/>
            </a:br>
            <a:r>
              <a:rPr lang="en-US" sz="3600" dirty="0"/>
              <a:t>follow the script, and record responses in the app.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61B66-537A-E111-8F2D-27D69A2FBDB4}"/>
              </a:ext>
            </a:extLst>
          </p:cNvPr>
          <p:cNvSpPr txBox="1"/>
          <p:nvPr/>
        </p:nvSpPr>
        <p:spPr>
          <a:xfrm>
            <a:off x="838200" y="1911273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64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Go to contact’s page: 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the voter you will be talking to and you will see the script you will be using.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04474-22A9-16F9-BBB1-0365B60D5B17}"/>
              </a:ext>
            </a:extLst>
          </p:cNvPr>
          <p:cNvGrpSpPr/>
          <p:nvPr/>
        </p:nvGrpSpPr>
        <p:grpSpPr>
          <a:xfrm>
            <a:off x="8848562" y="365126"/>
            <a:ext cx="2505238" cy="540723"/>
            <a:chOff x="8381" y="0"/>
            <a:chExt cx="2505238" cy="54072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AE8C9A7-95F5-848E-6929-B3E3717A387B}"/>
                </a:ext>
              </a:extLst>
            </p:cNvPr>
            <p:cNvSpPr/>
            <p:nvPr/>
          </p:nvSpPr>
          <p:spPr>
            <a:xfrm>
              <a:off x="8381" y="0"/>
              <a:ext cx="2505238" cy="5407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56065FA5-0E37-6E98-6778-FC86BBE748C0}"/>
                </a:ext>
              </a:extLst>
            </p:cNvPr>
            <p:cNvSpPr txBox="1"/>
            <p:nvPr/>
          </p:nvSpPr>
          <p:spPr>
            <a:xfrm>
              <a:off x="24218" y="15837"/>
              <a:ext cx="2473564" cy="509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Have a conversation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DD7FDF5-4129-4C3E-64F0-637EF87AB640}"/>
              </a:ext>
            </a:extLst>
          </p:cNvPr>
          <p:cNvSpPr txBox="1"/>
          <p:nvPr/>
        </p:nvSpPr>
        <p:spPr>
          <a:xfrm>
            <a:off x="6343324" y="1911272"/>
            <a:ext cx="25052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64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Can’t reach the voter:  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Select, “I Couldn’t Reach This Contact” if you do not have a conversation with the voter and choose the reason why.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50848-4664-9C7B-5C83-4DFA35A3C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605"/>
          <a:stretch/>
        </p:blipFill>
        <p:spPr>
          <a:xfrm>
            <a:off x="1057852" y="2828767"/>
            <a:ext cx="3279369" cy="3436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A8A8B-7FEA-405A-905F-004AE08DB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704" y="1911271"/>
            <a:ext cx="2505238" cy="4175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5D2CC0-220C-6D87-EE21-50730C07C2E7}"/>
              </a:ext>
            </a:extLst>
          </p:cNvPr>
          <p:cNvSpPr txBox="1"/>
          <p:nvPr/>
        </p:nvSpPr>
        <p:spPr>
          <a:xfrm>
            <a:off x="6139987" y="4068488"/>
            <a:ext cx="20738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an iPhone, you can swipe right on a voter’s name from the list view to mark them as “Not Home.”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541540-DDF4-B13C-3468-A07AFE2F9CBA}"/>
              </a:ext>
            </a:extLst>
          </p:cNvPr>
          <p:cNvCxnSpPr>
            <a:cxnSpLocks/>
          </p:cNvCxnSpPr>
          <p:nvPr/>
        </p:nvCxnSpPr>
        <p:spPr>
          <a:xfrm>
            <a:off x="6147565" y="2016203"/>
            <a:ext cx="0" cy="4179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47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B446-74BD-E220-E267-45E93D6C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 a household, introduce yourself, </a:t>
            </a:r>
            <a:br>
              <a:rPr lang="en-US" sz="3600" dirty="0"/>
            </a:br>
            <a:r>
              <a:rPr lang="en-US" sz="3600" dirty="0"/>
              <a:t>follow the script, and record responses in the app.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61B66-537A-E111-8F2D-27D69A2FBDB4}"/>
              </a:ext>
            </a:extLst>
          </p:cNvPr>
          <p:cNvSpPr txBox="1"/>
          <p:nvPr/>
        </p:nvSpPr>
        <p:spPr>
          <a:xfrm>
            <a:off x="838201" y="1827271"/>
            <a:ext cx="60445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64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Can reach the voter:  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do speak to the contact, follow the script and record the voter’s response to each question. </a:t>
            </a:r>
          </a:p>
          <a:p>
            <a:pPr marL="401638" marR="0" lvl="0" indent="-1698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questions on your script may differ from the example, but tap the appropriate box and a checkmark will appear next to the option you marked.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04474-22A9-16F9-BBB1-0365B60D5B17}"/>
              </a:ext>
            </a:extLst>
          </p:cNvPr>
          <p:cNvGrpSpPr/>
          <p:nvPr/>
        </p:nvGrpSpPr>
        <p:grpSpPr>
          <a:xfrm>
            <a:off x="8848562" y="365126"/>
            <a:ext cx="2505238" cy="540723"/>
            <a:chOff x="8381" y="0"/>
            <a:chExt cx="2505238" cy="54072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AE8C9A7-95F5-848E-6929-B3E3717A387B}"/>
                </a:ext>
              </a:extLst>
            </p:cNvPr>
            <p:cNvSpPr/>
            <p:nvPr/>
          </p:nvSpPr>
          <p:spPr>
            <a:xfrm>
              <a:off x="8381" y="0"/>
              <a:ext cx="2505238" cy="5407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56065FA5-0E37-6E98-6778-FC86BBE748C0}"/>
                </a:ext>
              </a:extLst>
            </p:cNvPr>
            <p:cNvSpPr txBox="1"/>
            <p:nvPr/>
          </p:nvSpPr>
          <p:spPr>
            <a:xfrm>
              <a:off x="24218" y="15837"/>
              <a:ext cx="2473564" cy="509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Have a conversation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5D2CC0-220C-6D87-EE21-50730C07C2E7}"/>
              </a:ext>
            </a:extLst>
          </p:cNvPr>
          <p:cNvSpPr txBox="1"/>
          <p:nvPr/>
        </p:nvSpPr>
        <p:spPr>
          <a:xfrm>
            <a:off x="7930284" y="2022536"/>
            <a:ext cx="328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marR="0" lvl="0" indent="-2206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 voter has requested and been mailed a ballot, you will mark the results of that conversation using this part of the script shown below.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AE543-CDD9-929D-4BDB-9B0CD6900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749" y="3563042"/>
            <a:ext cx="2219988" cy="2598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231B6-7D0C-D2F3-D504-F8F467AEE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761" y="3077809"/>
            <a:ext cx="2219988" cy="3569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450336-4005-BEA6-FBDE-3F0EE928F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187" y="3077809"/>
            <a:ext cx="2335150" cy="30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8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D8">
      <a:dk1>
        <a:srgbClr val="424242"/>
      </a:dk1>
      <a:lt1>
        <a:srgbClr val="FFFFFF"/>
      </a:lt1>
      <a:dk2>
        <a:srgbClr val="2A4778"/>
      </a:dk2>
      <a:lt2>
        <a:srgbClr val="EAEAEA"/>
      </a:lt2>
      <a:accent1>
        <a:srgbClr val="3A649B"/>
      </a:accent1>
      <a:accent2>
        <a:srgbClr val="FCAF40"/>
      </a:accent2>
      <a:accent3>
        <a:srgbClr val="5690D5"/>
      </a:accent3>
      <a:accent4>
        <a:srgbClr val="C0504D"/>
      </a:accent4>
      <a:accent5>
        <a:srgbClr val="4BACC6"/>
      </a:accent5>
      <a:accent6>
        <a:srgbClr val="FFD478"/>
      </a:accent6>
      <a:hlink>
        <a:srgbClr val="5491D4"/>
      </a:hlink>
      <a:folHlink>
        <a:srgbClr val="4AACC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D8_Template" id="{EA44FDE5-644D-B740-8292-DA6F3D9D63A7}" vid="{D2877A40-C539-CC43-AB4E-F1CFBFB7D2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Macintosh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1_Office Theme</vt:lpstr>
      <vt:lpstr>MiniVan basics to help you get ready to canvass</vt:lpstr>
      <vt:lpstr>MiniVan basics to help you get ready to canvass</vt:lpstr>
      <vt:lpstr>Download the canvassing app from your  device's app store and install it.</vt:lpstr>
      <vt:lpstr>Open the app, sign up with your details, and  verify your email. If you have an account, log in.</vt:lpstr>
      <vt:lpstr>Navigate to enter the unique code and view the  list of households and routes for your canvassing efforts.</vt:lpstr>
      <vt:lpstr>Navigate to enter the unique code and view the  list of households and routes for your canvassing efforts.</vt:lpstr>
      <vt:lpstr>Navigate to enter the unique code and view the  list of households and routes for your canvassing efforts.</vt:lpstr>
      <vt:lpstr>Select a household, introduce yourself,  follow the script, and record responses in the app.</vt:lpstr>
      <vt:lpstr>Select a household, introduce yourself,  follow the script, and record responses in the app. </vt:lpstr>
      <vt:lpstr>Return to the main menu to finish and to  sync your data and complete your canvassing.</vt:lpstr>
      <vt:lpstr>General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MiniVan basics to help you get ready to canvass</dc:title>
  <dc:creator>Edu Trainer</dc:creator>
  <cp:lastModifiedBy>Edu Trainer</cp:lastModifiedBy>
  <cp:revision>1</cp:revision>
  <dcterms:created xsi:type="dcterms:W3CDTF">2024-07-19T18:10:18Z</dcterms:created>
  <dcterms:modified xsi:type="dcterms:W3CDTF">2024-07-19T18:11:01Z</dcterms:modified>
</cp:coreProperties>
</file>